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 Vietnam" charset="1" panose="00000500000000000000"/>
      <p:regular r:id="rId10"/>
    </p:embeddedFont>
    <p:embeddedFont>
      <p:font typeface="Be Vietnam Italics" charset="1" panose="00000500000000000000"/>
      <p:regular r:id="rId11"/>
    </p:embeddedFont>
    <p:embeddedFont>
      <p:font typeface="Be Vietnam Thin" charset="1" panose="00000200000000000000"/>
      <p:regular r:id="rId12"/>
    </p:embeddedFont>
    <p:embeddedFont>
      <p:font typeface="Be Vietnam Thin Italics" charset="1" panose="00000300000000000000"/>
      <p:regular r:id="rId13"/>
    </p:embeddedFont>
    <p:embeddedFont>
      <p:font typeface="Be Vietnam Medium" charset="1" panose="00000600000000000000"/>
      <p:regular r:id="rId14"/>
    </p:embeddedFont>
    <p:embeddedFont>
      <p:font typeface="Be Vietnam Medium Italics" charset="1" panose="00000600000000000000"/>
      <p:regular r:id="rId15"/>
    </p:embeddedFont>
    <p:embeddedFont>
      <p:font typeface="Be Vietnam Ultra-Bold" charset="1" panose="00000900000000000000"/>
      <p:regular r:id="rId16"/>
    </p:embeddedFont>
    <p:embeddedFont>
      <p:font typeface="Be Vietnam Ultra-Bold Italics" charset="1" panose="000009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9442" y="1660711"/>
            <a:ext cx="18726885" cy="0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707932"/>
            <a:ext cx="3230064" cy="641536"/>
            <a:chOff x="0" y="0"/>
            <a:chExt cx="4306752" cy="8553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80299" y="108193"/>
              <a:ext cx="3226453" cy="494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1"/>
                </a:lnSpc>
              </a:pPr>
              <a:r>
                <a:rPr lang="en-US" sz="2501">
                  <a:solidFill>
                    <a:srgbClr val="191919"/>
                  </a:solidFill>
                  <a:latin typeface="Be Vietnam Ultra-Bold"/>
                </a:rPr>
                <a:t>IRONHACK FC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0963" cy="855382"/>
            </a:xfrm>
            <a:custGeom>
              <a:avLst/>
              <a:gdLst/>
              <a:ahLst/>
              <a:cxnLst/>
              <a:rect r="r" b="b" t="t" l="l"/>
              <a:pathLst>
                <a:path h="855382" w="730963">
                  <a:moveTo>
                    <a:pt x="0" y="0"/>
                  </a:moveTo>
                  <a:lnTo>
                    <a:pt x="730963" y="0"/>
                  </a:lnTo>
                  <a:lnTo>
                    <a:pt x="730963" y="855382"/>
                  </a:lnTo>
                  <a:lnTo>
                    <a:pt x="0" y="85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522196">
            <a:off x="3250309" y="3744318"/>
            <a:ext cx="5489468" cy="5229966"/>
          </a:xfrm>
          <a:custGeom>
            <a:avLst/>
            <a:gdLst/>
            <a:ahLst/>
            <a:cxnLst/>
            <a:rect r="r" b="b" t="t" l="l"/>
            <a:pathLst>
              <a:path h="5229966" w="5489468">
                <a:moveTo>
                  <a:pt x="0" y="0"/>
                </a:moveTo>
                <a:lnTo>
                  <a:pt x="5489467" y="0"/>
                </a:lnTo>
                <a:lnTo>
                  <a:pt x="5489467" y="5229965"/>
                </a:lnTo>
                <a:lnTo>
                  <a:pt x="0" y="5229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270171"/>
            <a:ext cx="7902523" cy="340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23"/>
              </a:lnSpc>
            </a:pPr>
            <a:r>
              <a:rPr lang="en-US" sz="12474">
                <a:solidFill>
                  <a:srgbClr val="191919"/>
                </a:solidFill>
                <a:latin typeface="Be Vietnam"/>
              </a:rPr>
              <a:t>THE BEST OF THREE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27507" y="0"/>
            <a:ext cx="8260493" cy="10287000"/>
          </a:xfrm>
          <a:custGeom>
            <a:avLst/>
            <a:gdLst/>
            <a:ahLst/>
            <a:cxnLst/>
            <a:rect r="r" b="b" t="t" l="l"/>
            <a:pathLst>
              <a:path h="10287000" w="8260493">
                <a:moveTo>
                  <a:pt x="0" y="0"/>
                </a:moveTo>
                <a:lnTo>
                  <a:pt x="8260493" y="0"/>
                </a:lnTo>
                <a:lnTo>
                  <a:pt x="82604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2000"/>
            </a:blip>
            <a:stretch>
              <a:fillRect l="-11995" t="0" r="-8752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2699999">
            <a:off x="7086808" y="-150862"/>
            <a:ext cx="4138695" cy="4802283"/>
          </a:xfrm>
          <a:custGeom>
            <a:avLst/>
            <a:gdLst/>
            <a:ahLst/>
            <a:cxnLst/>
            <a:rect r="r" b="b" t="t" l="l"/>
            <a:pathLst>
              <a:path h="4802283" w="4138695">
                <a:moveTo>
                  <a:pt x="4138695" y="0"/>
                </a:moveTo>
                <a:lnTo>
                  <a:pt x="0" y="0"/>
                </a:lnTo>
                <a:lnTo>
                  <a:pt x="0" y="4802283"/>
                </a:lnTo>
                <a:lnTo>
                  <a:pt x="4138695" y="4802283"/>
                </a:lnTo>
                <a:lnTo>
                  <a:pt x="413869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841" y="3166330"/>
            <a:ext cx="9666069" cy="2668458"/>
            <a:chOff x="0" y="0"/>
            <a:chExt cx="12888092" cy="35579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805167"/>
              <a:ext cx="12888092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899">
                  <a:solidFill>
                    <a:srgbClr val="191919"/>
                  </a:solidFill>
                  <a:latin typeface="Be Vietnam"/>
                </a:rPr>
                <a:t>Our challenge is, according to some attributes, to show you three of the best players. The future stars of our team.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94"/>
              <a:ext cx="12888092" cy="150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00"/>
                </a:lnSpc>
              </a:pPr>
              <a:r>
                <a:rPr lang="en-US" sz="7500" spc="-105">
                  <a:solidFill>
                    <a:srgbClr val="191919"/>
                  </a:solidFill>
                  <a:latin typeface="Be Vietnam Ultra-Bold"/>
                </a:rPr>
                <a:t>LET’S PLAY THE GAME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07730" y="1049899"/>
            <a:ext cx="3230064" cy="641536"/>
            <a:chOff x="0" y="0"/>
            <a:chExt cx="4306752" cy="8553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080299" y="117718"/>
              <a:ext cx="3226453" cy="4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5"/>
                </a:lnSpc>
              </a:pPr>
              <a:r>
                <a:rPr lang="en-US" sz="2201">
                  <a:solidFill>
                    <a:srgbClr val="191919"/>
                  </a:solidFill>
                  <a:latin typeface="Be Vietnam Ultra-Bold"/>
                </a:rPr>
                <a:t>IRONHACK FC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0963" cy="855382"/>
            </a:xfrm>
            <a:custGeom>
              <a:avLst/>
              <a:gdLst/>
              <a:ahLst/>
              <a:cxnLst/>
              <a:rect r="r" b="b" t="t" l="l"/>
              <a:pathLst>
                <a:path h="855382" w="730963">
                  <a:moveTo>
                    <a:pt x="0" y="0"/>
                  </a:moveTo>
                  <a:lnTo>
                    <a:pt x="730963" y="0"/>
                  </a:lnTo>
                  <a:lnTo>
                    <a:pt x="730963" y="855382"/>
                  </a:lnTo>
                  <a:lnTo>
                    <a:pt x="0" y="85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291934">
            <a:off x="11485452" y="5295425"/>
            <a:ext cx="8746400" cy="6551849"/>
          </a:xfrm>
          <a:custGeom>
            <a:avLst/>
            <a:gdLst/>
            <a:ahLst/>
            <a:cxnLst/>
            <a:rect r="r" b="b" t="t" l="l"/>
            <a:pathLst>
              <a:path h="6551849" w="8746400">
                <a:moveTo>
                  <a:pt x="0" y="0"/>
                </a:moveTo>
                <a:lnTo>
                  <a:pt x="8746400" y="0"/>
                </a:lnTo>
                <a:lnTo>
                  <a:pt x="8746400" y="6551849"/>
                </a:lnTo>
                <a:lnTo>
                  <a:pt x="0" y="6551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82022">
            <a:off x="15559541" y="-250419"/>
            <a:ext cx="3036354" cy="3883708"/>
          </a:xfrm>
          <a:custGeom>
            <a:avLst/>
            <a:gdLst/>
            <a:ahLst/>
            <a:cxnLst/>
            <a:rect r="r" b="b" t="t" l="l"/>
            <a:pathLst>
              <a:path h="3883708" w="3036354">
                <a:moveTo>
                  <a:pt x="0" y="0"/>
                </a:moveTo>
                <a:lnTo>
                  <a:pt x="3036354" y="0"/>
                </a:lnTo>
                <a:lnTo>
                  <a:pt x="3036354" y="3883709"/>
                </a:lnTo>
                <a:lnTo>
                  <a:pt x="0" y="388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-5401591">
            <a:off x="1080212" y="5138735"/>
            <a:ext cx="10287001" cy="0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0" y="-689625"/>
            <a:ext cx="7484558" cy="11532521"/>
          </a:xfrm>
          <a:custGeom>
            <a:avLst/>
            <a:gdLst/>
            <a:ahLst/>
            <a:cxnLst/>
            <a:rect r="r" b="b" t="t" l="l"/>
            <a:pathLst>
              <a:path h="11532521" w="7484558">
                <a:moveTo>
                  <a:pt x="0" y="0"/>
                </a:moveTo>
                <a:lnTo>
                  <a:pt x="7484558" y="0"/>
                </a:lnTo>
                <a:lnTo>
                  <a:pt x="7484558" y="11532521"/>
                </a:lnTo>
                <a:lnTo>
                  <a:pt x="0" y="115325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69" t="-806" r="0" b="-80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1591">
            <a:off x="3167401" y="5087578"/>
            <a:ext cx="10287001" cy="0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700000">
            <a:off x="7630383" y="570916"/>
            <a:ext cx="1741416" cy="1776955"/>
          </a:xfrm>
          <a:custGeom>
            <a:avLst/>
            <a:gdLst/>
            <a:ahLst/>
            <a:cxnLst/>
            <a:rect r="r" b="b" t="t" l="l"/>
            <a:pathLst>
              <a:path h="1776955" w="1741416">
                <a:moveTo>
                  <a:pt x="0" y="0"/>
                </a:moveTo>
                <a:lnTo>
                  <a:pt x="1741415" y="0"/>
                </a:lnTo>
                <a:lnTo>
                  <a:pt x="1741415" y="1776954"/>
                </a:lnTo>
                <a:lnTo>
                  <a:pt x="0" y="177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45022" y="385269"/>
            <a:ext cx="6940483" cy="1851331"/>
            <a:chOff x="0" y="0"/>
            <a:chExt cx="9253977" cy="246844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"/>
              <a:ext cx="9253977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191919"/>
                  </a:solidFill>
                  <a:latin typeface="Be Vietnam Ultra-Bold"/>
                </a:rPr>
                <a:t>SKILL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42682"/>
              <a:ext cx="925397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191919"/>
                  </a:solidFill>
                  <a:latin typeface="Be Vietnam"/>
                </a:rPr>
                <a:t>Having a diverse set of skills is valued as it increases adaptability and effectiveness in different situations.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45022" y="3007647"/>
            <a:ext cx="6940483" cy="2241856"/>
            <a:chOff x="0" y="0"/>
            <a:chExt cx="9253977" cy="298914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"/>
              <a:ext cx="9253977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191919"/>
                  </a:solidFill>
                  <a:latin typeface="Be Vietnam Ultra-Bold"/>
                </a:rPr>
                <a:t>REACTIONS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42682"/>
              <a:ext cx="9253977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191919"/>
                  </a:solidFill>
                  <a:latin typeface="Be Vietnam"/>
                </a:rPr>
                <a:t>Ability to quickly and effectively respond to changing situations on the field. This includes reacting swiftly to opportunities, challenges, or unexpected events during gameplay.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45022" y="8013263"/>
            <a:ext cx="6940483" cy="1851331"/>
            <a:chOff x="0" y="0"/>
            <a:chExt cx="9253977" cy="246844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"/>
              <a:ext cx="9253977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191919"/>
                  </a:solidFill>
                  <a:latin typeface="Be Vietnam Ultra-Bold"/>
                </a:rPr>
                <a:t>BALL CONTROL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42682"/>
              <a:ext cx="925397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191919"/>
                  </a:solidFill>
                  <a:latin typeface="Be Vietnam"/>
                </a:rPr>
                <a:t>Ability to receive, control, manipulate, and move the ball effectively using various parts of their body, such as feet, thighs, chest, and head.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2595358">
            <a:off x="2696545" y="5583409"/>
            <a:ext cx="2389247" cy="2411167"/>
          </a:xfrm>
          <a:custGeom>
            <a:avLst/>
            <a:gdLst/>
            <a:ahLst/>
            <a:cxnLst/>
            <a:rect r="r" b="b" t="t" l="l"/>
            <a:pathLst>
              <a:path h="2411167" w="2389247">
                <a:moveTo>
                  <a:pt x="0" y="0"/>
                </a:moveTo>
                <a:lnTo>
                  <a:pt x="2389247" y="0"/>
                </a:lnTo>
                <a:lnTo>
                  <a:pt x="2389247" y="2411167"/>
                </a:lnTo>
                <a:lnTo>
                  <a:pt x="0" y="2411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511316"/>
            <a:ext cx="622429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Be Vietnam Ultra-Bold"/>
              </a:rPr>
              <a:t>ATTRIBUTES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1028700"/>
            <a:ext cx="3008296" cy="641536"/>
            <a:chOff x="0" y="0"/>
            <a:chExt cx="4011061" cy="8553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80299" y="117718"/>
              <a:ext cx="2930762" cy="4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5"/>
                </a:lnSpc>
              </a:pPr>
              <a:r>
                <a:rPr lang="en-US" sz="2201">
                  <a:solidFill>
                    <a:srgbClr val="191919"/>
                  </a:solidFill>
                  <a:latin typeface="Be Vietnam Ultra-Bold"/>
                </a:rPr>
                <a:t>IRONHACK FC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0963" cy="855382"/>
            </a:xfrm>
            <a:custGeom>
              <a:avLst/>
              <a:gdLst/>
              <a:ahLst/>
              <a:cxnLst/>
              <a:rect r="r" b="b" t="t" l="l"/>
              <a:pathLst>
                <a:path h="855382" w="730963">
                  <a:moveTo>
                    <a:pt x="0" y="0"/>
                  </a:moveTo>
                  <a:lnTo>
                    <a:pt x="730963" y="0"/>
                  </a:lnTo>
                  <a:lnTo>
                    <a:pt x="730963" y="855382"/>
                  </a:lnTo>
                  <a:lnTo>
                    <a:pt x="0" y="85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8" id="18"/>
          <p:cNvSpPr/>
          <p:nvPr/>
        </p:nvSpPr>
        <p:spPr>
          <a:xfrm>
            <a:off x="8318050" y="2698562"/>
            <a:ext cx="10189394" cy="4762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-3019814">
            <a:off x="16913497" y="6033587"/>
            <a:ext cx="1889979" cy="2078977"/>
          </a:xfrm>
          <a:custGeom>
            <a:avLst/>
            <a:gdLst/>
            <a:ahLst/>
            <a:cxnLst/>
            <a:rect r="r" b="b" t="t" l="l"/>
            <a:pathLst>
              <a:path h="2078977" w="1889979">
                <a:moveTo>
                  <a:pt x="0" y="0"/>
                </a:moveTo>
                <a:lnTo>
                  <a:pt x="1889979" y="0"/>
                </a:lnTo>
                <a:lnTo>
                  <a:pt x="1889979" y="2078978"/>
                </a:lnTo>
                <a:lnTo>
                  <a:pt x="0" y="2078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8308523" y="7813238"/>
            <a:ext cx="10189394" cy="4762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318052" y="5654316"/>
            <a:ext cx="10189394" cy="4762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9745022" y="5757120"/>
            <a:ext cx="6940483" cy="1851331"/>
            <a:chOff x="0" y="0"/>
            <a:chExt cx="9253977" cy="246844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"/>
              <a:ext cx="9253977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191919"/>
                  </a:solidFill>
                  <a:latin typeface="Be Vietnam Ultra-Bold"/>
                </a:rPr>
                <a:t>BASE STATS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42682"/>
              <a:ext cx="925397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191919"/>
                  </a:solidFill>
                  <a:latin typeface="Be Vietnam"/>
                </a:rPr>
                <a:t>Fundamental statistical metrics that provide an overview of a player's performance across different aspects of the game.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DD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9442" y="3114302"/>
            <a:ext cx="18726885" cy="0"/>
          </a:xfrm>
          <a:prstGeom prst="line">
            <a:avLst/>
          </a:prstGeom>
          <a:ln cap="flat" w="9525">
            <a:solidFill>
              <a:srgbClr val="191919">
                <a:alpha val="1764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7515" r="-303" b="-98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14809" y="4159571"/>
            <a:ext cx="1456215" cy="1967858"/>
          </a:xfrm>
          <a:custGeom>
            <a:avLst/>
            <a:gdLst/>
            <a:ahLst/>
            <a:cxnLst/>
            <a:rect r="r" b="b" t="t" l="l"/>
            <a:pathLst>
              <a:path h="1967858" w="1456215">
                <a:moveTo>
                  <a:pt x="0" y="0"/>
                </a:moveTo>
                <a:lnTo>
                  <a:pt x="1456215" y="0"/>
                </a:lnTo>
                <a:lnTo>
                  <a:pt x="1456215" y="1967858"/>
                </a:lnTo>
                <a:lnTo>
                  <a:pt x="0" y="196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39794" y="5048250"/>
            <a:ext cx="4067649" cy="175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5"/>
              </a:lnSpc>
            </a:pPr>
            <a:r>
              <a:rPr lang="en-US" sz="5061">
                <a:solidFill>
                  <a:srgbClr val="000000"/>
                </a:solidFill>
                <a:latin typeface="Be Vietnam Ultra-Bold"/>
              </a:rPr>
              <a:t>M.Neuer</a:t>
            </a:r>
          </a:p>
          <a:p>
            <a:pPr algn="ctr">
              <a:lnSpc>
                <a:spcPts val="708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271024" y="5137792"/>
            <a:ext cx="4072463" cy="86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3"/>
              </a:lnSpc>
            </a:pPr>
            <a:r>
              <a:rPr lang="en-US" sz="5067">
                <a:solidFill>
                  <a:srgbClr val="000000"/>
                </a:solidFill>
                <a:latin typeface="Be Vietnam Ultra-Bold"/>
              </a:rPr>
              <a:t>B. Ronhaar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9140" y="5048250"/>
            <a:ext cx="4072547" cy="86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4"/>
              </a:lnSpc>
            </a:pPr>
            <a:r>
              <a:rPr lang="en-US" sz="5067">
                <a:solidFill>
                  <a:srgbClr val="000000"/>
                </a:solidFill>
                <a:latin typeface="Be Vietnam Ultra-Bold"/>
              </a:rPr>
              <a:t>N. Kanté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11547" y="4249113"/>
            <a:ext cx="1456215" cy="1967858"/>
          </a:xfrm>
          <a:custGeom>
            <a:avLst/>
            <a:gdLst/>
            <a:ahLst/>
            <a:cxnLst/>
            <a:rect r="r" b="b" t="t" l="l"/>
            <a:pathLst>
              <a:path h="1967858" w="1456215">
                <a:moveTo>
                  <a:pt x="0" y="0"/>
                </a:moveTo>
                <a:lnTo>
                  <a:pt x="1456215" y="0"/>
                </a:lnTo>
                <a:lnTo>
                  <a:pt x="1456215" y="1967858"/>
                </a:lnTo>
                <a:lnTo>
                  <a:pt x="0" y="196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1686" y="4249113"/>
            <a:ext cx="1456215" cy="1967858"/>
          </a:xfrm>
          <a:custGeom>
            <a:avLst/>
            <a:gdLst/>
            <a:ahLst/>
            <a:cxnLst/>
            <a:rect r="r" b="b" t="t" l="l"/>
            <a:pathLst>
              <a:path h="1967858" w="1456215">
                <a:moveTo>
                  <a:pt x="0" y="0"/>
                </a:moveTo>
                <a:lnTo>
                  <a:pt x="1456215" y="0"/>
                </a:lnTo>
                <a:lnTo>
                  <a:pt x="1456215" y="1967858"/>
                </a:lnTo>
                <a:lnTo>
                  <a:pt x="0" y="196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86151" y="812732"/>
            <a:ext cx="7381611" cy="1315269"/>
          </a:xfrm>
          <a:custGeom>
            <a:avLst/>
            <a:gdLst/>
            <a:ahLst/>
            <a:cxnLst/>
            <a:rect r="r" b="b" t="t" l="l"/>
            <a:pathLst>
              <a:path h="1315269" w="7381611">
                <a:moveTo>
                  <a:pt x="0" y="0"/>
                </a:moveTo>
                <a:lnTo>
                  <a:pt x="7381611" y="0"/>
                </a:lnTo>
                <a:lnTo>
                  <a:pt x="7381611" y="1315269"/>
                </a:lnTo>
                <a:lnTo>
                  <a:pt x="0" y="131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1024" y="590547"/>
            <a:ext cx="11745953" cy="153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9"/>
              </a:lnSpc>
              <a:spcBef>
                <a:spcPct val="0"/>
              </a:spcBef>
            </a:pPr>
            <a:r>
              <a:rPr lang="en-US" sz="10091">
                <a:solidFill>
                  <a:srgbClr val="000000"/>
                </a:solidFill>
                <a:latin typeface="Be Vietnam Ultra-Bold"/>
              </a:rPr>
              <a:t>THE BEST OF THREE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2728" y="1807233"/>
            <a:ext cx="3008296" cy="641536"/>
            <a:chOff x="0" y="0"/>
            <a:chExt cx="4011061" cy="8553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80299" y="117718"/>
              <a:ext cx="2930762" cy="4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5"/>
                </a:lnSpc>
              </a:pPr>
              <a:r>
                <a:rPr lang="en-US" sz="2201">
                  <a:solidFill>
                    <a:srgbClr val="191919"/>
                  </a:solidFill>
                  <a:latin typeface="Be Vietnam Ultra-Bold"/>
                </a:rPr>
                <a:t>IRONHACK FC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0963" cy="855382"/>
            </a:xfrm>
            <a:custGeom>
              <a:avLst/>
              <a:gdLst/>
              <a:ahLst/>
              <a:cxnLst/>
              <a:rect r="r" b="b" t="t" l="l"/>
              <a:pathLst>
                <a:path h="855382" w="730963">
                  <a:moveTo>
                    <a:pt x="0" y="0"/>
                  </a:moveTo>
                  <a:lnTo>
                    <a:pt x="730963" y="0"/>
                  </a:lnTo>
                  <a:lnTo>
                    <a:pt x="730963" y="855382"/>
                  </a:lnTo>
                  <a:lnTo>
                    <a:pt x="0" y="85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0" t="-38651" r="0" b="-386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86765" y="2974269"/>
            <a:ext cx="5383931" cy="5453565"/>
            <a:chOff x="0" y="0"/>
            <a:chExt cx="2225090" cy="2253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25090" cy="2253869"/>
            </a:xfrm>
            <a:custGeom>
              <a:avLst/>
              <a:gdLst/>
              <a:ahLst/>
              <a:cxnLst/>
              <a:rect r="r" b="b" t="t" l="l"/>
              <a:pathLst>
                <a:path h="2253869" w="2225090">
                  <a:moveTo>
                    <a:pt x="0" y="0"/>
                  </a:moveTo>
                  <a:lnTo>
                    <a:pt x="2225090" y="0"/>
                  </a:lnTo>
                  <a:lnTo>
                    <a:pt x="2225090" y="2253869"/>
                  </a:lnTo>
                  <a:lnTo>
                    <a:pt x="0" y="2253869"/>
                  </a:lnTo>
                  <a:close/>
                </a:path>
              </a:pathLst>
            </a:custGeom>
            <a:solidFill>
              <a:srgbClr val="79DD9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225090" cy="2282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Be Vietnam Ultra-Bold"/>
                </a:rPr>
                <a:t>Neuer is german and GK. He is known for his vital contribution to winning numerous titles at both national and international levels. His main skills are: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Be Vietnam Ultra-Bold"/>
                </a:rPr>
                <a:t>Remarkable reflexes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Be Vietnam Ultra-Bold"/>
                </a:rPr>
                <a:t>Foot ability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Be Vietnam Ultra-Bold"/>
                </a:rPr>
                <a:t>Area command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Be Vietnam Ultra-Bold"/>
                </a:rPr>
                <a:t>Leadership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4053" y="5711458"/>
            <a:ext cx="4575560" cy="457554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185697"/>
            <a:ext cx="4732057" cy="47320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DD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191919"/>
                  </a:solidFill>
                  <a:latin typeface="Be Vietnam Ultra-Bold"/>
                </a:rPr>
                <a:t>B. Ronhaar is from Netherland and 23y.o. (Aug 11, 1984) 181cm / 5'11" 74kg / 163lbs. His best position is CF, by the way he has a weak foot,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04500" y="7013074"/>
            <a:ext cx="3455114" cy="345510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52760" y="0"/>
            <a:ext cx="4426275" cy="4070612"/>
            <a:chOff x="0" y="0"/>
            <a:chExt cx="2091372" cy="19233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91372" cy="1923324"/>
            </a:xfrm>
            <a:custGeom>
              <a:avLst/>
              <a:gdLst/>
              <a:ahLst/>
              <a:cxnLst/>
              <a:rect r="r" b="b" t="t" l="l"/>
              <a:pathLst>
                <a:path h="1923324" w="2091372">
                  <a:moveTo>
                    <a:pt x="0" y="0"/>
                  </a:moveTo>
                  <a:lnTo>
                    <a:pt x="2091372" y="0"/>
                  </a:lnTo>
                  <a:lnTo>
                    <a:pt x="2091372" y="1923324"/>
                  </a:lnTo>
                  <a:lnTo>
                    <a:pt x="0" y="1923324"/>
                  </a:lnTo>
                  <a:close/>
                </a:path>
              </a:pathLst>
            </a:custGeom>
            <a:solidFill>
              <a:srgbClr val="79DD97"/>
            </a:solidFill>
            <a:ln w="76200" cap="sq">
              <a:solidFill>
                <a:srgbClr val="79DD9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91372" cy="1961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1919"/>
                  </a:solidFill>
                  <a:latin typeface="Be Vietnam Ultra-Bold"/>
                </a:rPr>
                <a:t>N'Golo Kanté is a French midfielder known for his exceptional ability to recover the ball, tireless stamina and tactical intelligence.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61452" y="2843850"/>
            <a:ext cx="3181963" cy="3707876"/>
            <a:chOff x="0" y="0"/>
            <a:chExt cx="6350000" cy="73995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7399523"/>
            </a:xfrm>
            <a:custGeom>
              <a:avLst/>
              <a:gdLst/>
              <a:ahLst/>
              <a:cxnLst/>
              <a:rect r="r" b="b" t="t" l="l"/>
              <a:pathLst>
                <a:path h="7399523" w="6350000">
                  <a:moveTo>
                    <a:pt x="6350000" y="3699806"/>
                  </a:moveTo>
                  <a:cubicBezTo>
                    <a:pt x="6350000" y="5743044"/>
                    <a:pt x="4928476" y="7399523"/>
                    <a:pt x="3175000" y="7399523"/>
                  </a:cubicBezTo>
                  <a:cubicBezTo>
                    <a:pt x="1421498" y="7399523"/>
                    <a:pt x="0" y="5743044"/>
                    <a:pt x="0" y="3699806"/>
                  </a:cubicBezTo>
                  <a:cubicBezTo>
                    <a:pt x="0" y="1656464"/>
                    <a:pt x="1421498" y="0"/>
                    <a:pt x="3175000" y="0"/>
                  </a:cubicBezTo>
                  <a:cubicBezTo>
                    <a:pt x="4928502" y="0"/>
                    <a:pt x="6350000" y="1656464"/>
                    <a:pt x="6350000" y="3699806"/>
                  </a:cubicBezTo>
                  <a:close/>
                </a:path>
              </a:pathLst>
            </a:custGeom>
            <a:blipFill>
              <a:blip r:embed="rId5"/>
              <a:stretch>
                <a:fillRect l="0" t="-21164" r="0" b="-2116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043416" y="387164"/>
            <a:ext cx="3008296" cy="641536"/>
            <a:chOff x="0" y="0"/>
            <a:chExt cx="4011061" cy="85538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80299" y="117718"/>
              <a:ext cx="2930762" cy="4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65"/>
                </a:lnSpc>
              </a:pPr>
              <a:r>
                <a:rPr lang="en-US" sz="2201">
                  <a:solidFill>
                    <a:srgbClr val="191919"/>
                  </a:solidFill>
                  <a:latin typeface="Be Vietnam Ultra-Bold"/>
                </a:rPr>
                <a:t>IRONHACK FC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0963" cy="855382"/>
            </a:xfrm>
            <a:custGeom>
              <a:avLst/>
              <a:gdLst/>
              <a:ahLst/>
              <a:cxnLst/>
              <a:rect r="r" b="b" t="t" l="l"/>
              <a:pathLst>
                <a:path h="855382" w="730963">
                  <a:moveTo>
                    <a:pt x="0" y="0"/>
                  </a:moveTo>
                  <a:lnTo>
                    <a:pt x="730963" y="0"/>
                  </a:lnTo>
                  <a:lnTo>
                    <a:pt x="730963" y="855382"/>
                  </a:lnTo>
                  <a:lnTo>
                    <a:pt x="0" y="85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DAGCPS8Y3ng</dc:identifier>
  <dcterms:modified xsi:type="dcterms:W3CDTF">2011-08-01T06:04:30Z</dcterms:modified>
  <cp:revision>1</cp:revision>
  <dc:title>Apresentação de Negócios Agenda de Reunião de Equipe Riscos e Rabiscos Branco Verde Neon Verde</dc:title>
</cp:coreProperties>
</file>